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887" r:id="rId5"/>
    <p:sldId id="2884" r:id="rId6"/>
    <p:sldId id="2885" r:id="rId7"/>
    <p:sldId id="2853" r:id="rId8"/>
    <p:sldId id="2886" r:id="rId9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ヒラギノ角ゴ Pro W3" pitchFamily="-126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9"/>
    <a:srgbClr val="000000"/>
    <a:srgbClr val="BABCBE"/>
    <a:srgbClr val="EC2227"/>
    <a:srgbClr val="3D30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740"/>
    <p:restoredTop sz="96327"/>
  </p:normalViewPr>
  <p:slideViewPr>
    <p:cSldViewPr snapToGrid="0" snapToObjects="1">
      <p:cViewPr>
        <p:scale>
          <a:sx n="315" d="100"/>
          <a:sy n="315" d="100"/>
        </p:scale>
        <p:origin x="-368" y="-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A1C933-A3A7-4819-936C-08BC92B92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57D131-690E-4A4C-981C-5576EB4502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BCE7D1B-E2D6-42EC-A46F-6B8D8AB722EA}" type="datetime1">
              <a:rPr lang="en-US" altLang="en-US"/>
              <a:pPr/>
              <a:t>11/5/21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D8EA6-9C86-4F7F-B7C5-070E4D9F8F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B6D92A-0A5F-4AA1-95B8-1326F4D535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EE606E1-2B5C-4ABE-86A7-571D882BB7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7166A2-FEF6-4EC8-84B3-A76311A6FF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BC3C-A21A-48F0-A2C9-8D7DD406C7B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0D4D74E-7671-46E5-9A5B-14F31A4C0D2E}" type="datetime1">
              <a:rPr lang="en-US" altLang="en-US"/>
              <a:pPr/>
              <a:t>11/5/21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9E93702-94BE-4671-89D2-9C4D52640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8EB7E0D-EC1C-459D-9D11-7E7BC045C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7DDC7-F62A-471B-8BFE-AA38872463F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0F202-6235-4914-8937-DCBF6EA68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CF4A7F80-F256-4EC8-A9CC-1A842C6C514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pitchFamily="-12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DE7049-8656-4A52-909A-CA015733F8B7}"/>
              </a:ext>
            </a:extLst>
          </p:cNvPr>
          <p:cNvSpPr/>
          <p:nvPr/>
        </p:nvSpPr>
        <p:spPr>
          <a:xfrm>
            <a:off x="457200" y="0"/>
            <a:ext cx="5703888" cy="514350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C8AE2DB7-DAEF-4F3E-85D5-E352F4BCA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7037" y="1440857"/>
            <a:ext cx="173196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9C8297-3E7F-4E22-8269-869CEA5AABB8}"/>
              </a:ext>
            </a:extLst>
          </p:cNvPr>
          <p:cNvCxnSpPr/>
          <p:nvPr/>
        </p:nvCxnSpPr>
        <p:spPr>
          <a:xfrm>
            <a:off x="833438" y="874713"/>
            <a:ext cx="0" cy="2125662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80870" y="895551"/>
            <a:ext cx="4738447" cy="1151670"/>
          </a:xfrm>
        </p:spPr>
        <p:txBody>
          <a:bodyPr anchor="b">
            <a:noAutofit/>
          </a:bodyPr>
          <a:lstStyle>
            <a:lvl1pPr algn="l">
              <a:defRPr sz="3000" b="1" i="0" spc="120">
                <a:latin typeface="Arial"/>
                <a:cs typeface="Arial"/>
              </a:defRPr>
            </a:lvl1pPr>
          </a:lstStyle>
          <a:p>
            <a:r>
              <a:rPr lang="en-US" dirty="0"/>
              <a:t>FHIR Experience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80870" y="2287197"/>
            <a:ext cx="4668695" cy="877213"/>
          </a:xfrm>
        </p:spPr>
        <p:txBody>
          <a:bodyPr>
            <a:noAutofit/>
          </a:bodyPr>
          <a:lstStyle>
            <a:lvl1pPr marL="0" marR="0" indent="0" algn="l" defTabSz="4572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rgbClr val="EC222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Implementation Guides</a:t>
            </a:r>
          </a:p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1181100" y="3721208"/>
            <a:ext cx="4026440" cy="412750"/>
          </a:xfrm>
        </p:spPr>
        <p:txBody>
          <a:bodyPr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lvl1pPr>
          </a:lstStyle>
          <a:p>
            <a:pPr lvl="0"/>
            <a:r>
              <a:rPr lang="en-US" noProof="0"/>
              <a:t>Eric Haas</a:t>
            </a:r>
            <a:endParaRPr lang="en-US" noProof="0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E2087E9-637C-4C09-8985-3BAE95EB3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1563" y="4827588"/>
            <a:ext cx="4729162" cy="157162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F7E73-D995-4378-86E2-E0B1F5C1F622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181100" y="4252913"/>
            <a:ext cx="1304925" cy="207962"/>
          </a:xfrm>
        </p:spPr>
        <p:txBody>
          <a:bodyPr lIns="0" tIns="0" rIns="0" bIns="0" anchor="b">
            <a:noAutofit/>
          </a:bodyPr>
          <a:lstStyle>
            <a:lvl1pPr>
              <a:defRPr sz="1800"/>
            </a:lvl1pPr>
          </a:lstStyle>
          <a:p>
            <a:fld id="{23F303CC-BC6F-44EE-9A09-81F690F71D2E}" type="datetime1">
              <a:rPr lang="en-US" altLang="en-US" smtClean="0"/>
              <a:t>11/5/21</a:t>
            </a:fld>
            <a:endParaRPr lang="en-US" altLang="en-US"/>
          </a:p>
        </p:txBody>
      </p:sp>
      <p:pic>
        <p:nvPicPr>
          <p:cNvPr id="15" name="Picture 14" descr="Creative Commons Licence">
            <a:extLst>
              <a:ext uri="{FF2B5EF4-FFF2-40B4-BE49-F238E27FC236}">
                <a16:creationId xmlns:a16="http://schemas.microsoft.com/office/drawing/2014/main" id="{B400A948-C3CD-4AB8-A0B0-5E7E9538E39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7932" y="4679950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926BE3-F26A-44BC-B1F1-8AC7C357627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667193" y="2767633"/>
            <a:ext cx="1929304" cy="46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561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3816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772DE4-7B37-4BBF-9A7D-6A9C4C776CAE}"/>
              </a:ext>
            </a:extLst>
          </p:cNvPr>
          <p:cNvSpPr/>
          <p:nvPr/>
        </p:nvSpPr>
        <p:spPr>
          <a:xfrm>
            <a:off x="0" y="725488"/>
            <a:ext cx="9144000" cy="2343150"/>
          </a:xfrm>
          <a:prstGeom prst="rect">
            <a:avLst/>
          </a:prstGeom>
          <a:solidFill>
            <a:srgbClr val="BABCB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A8297D7-F64D-40E5-9A05-32B16C0C7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FCBA1A-7FAD-4191-9B4F-C104C0F01C31}"/>
              </a:ext>
            </a:extLst>
          </p:cNvPr>
          <p:cNvCxnSpPr/>
          <p:nvPr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36367C-A9EE-4A42-8187-82709238888C}"/>
              </a:ext>
            </a:extLst>
          </p:cNvPr>
          <p:cNvCxnSpPr/>
          <p:nvPr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6E5EE3-C0A6-45E3-B498-80B24E58FEBC}"/>
              </a:ext>
            </a:extLst>
          </p:cNvPr>
          <p:cNvCxnSpPr/>
          <p:nvPr/>
        </p:nvCxnSpPr>
        <p:spPr>
          <a:xfrm>
            <a:off x="457200" y="1090613"/>
            <a:ext cx="0" cy="1612900"/>
          </a:xfrm>
          <a:prstGeom prst="line">
            <a:avLst/>
          </a:prstGeom>
          <a:ln w="63500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880485"/>
            <a:ext cx="8061346" cy="2033120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cap="all" spc="12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70F17B-552A-4993-A6F0-1A6FE3358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B0BA930-B0EF-47CE-BD25-2934A0B21E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2262"/>
            <a:ext cx="271463" cy="169998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E7A39D-7D27-433D-99F1-A2BA7416BCE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49468" y="4468239"/>
            <a:ext cx="334190" cy="4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1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/About HL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7D5359A-71C1-4F1C-B937-058A7F7778DA}"/>
              </a:ext>
            </a:extLst>
          </p:cNvPr>
          <p:cNvSpPr/>
          <p:nvPr/>
        </p:nvSpPr>
        <p:spPr>
          <a:xfrm>
            <a:off x="0" y="1531938"/>
            <a:ext cx="9144000" cy="2876550"/>
          </a:xfrm>
          <a:prstGeom prst="rect">
            <a:avLst/>
          </a:prstGeom>
          <a:solidFill>
            <a:srgbClr val="7476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7EDEA-85E0-43BD-98D1-4E2C554ABAE4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073153" cy="782327"/>
          </a:xfrm>
        </p:spPr>
        <p:txBody>
          <a:bodyPr>
            <a:noAutofit/>
          </a:bodyPr>
          <a:lstStyle>
            <a:lvl1pPr algn="l">
              <a:defRPr sz="3000" b="1" i="0" spc="20">
                <a:solidFill>
                  <a:srgbClr val="EC2227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47" y="1803660"/>
            <a:ext cx="3804608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/>
          </p:nvPr>
        </p:nvSpPr>
        <p:spPr>
          <a:xfrm>
            <a:off x="4914508" y="1803660"/>
            <a:ext cx="3836865" cy="2454686"/>
          </a:xfrm>
        </p:spPr>
        <p:txBody>
          <a:bodyPr>
            <a:noAutofit/>
          </a:bodyPr>
          <a:lstStyle>
            <a:lvl1pPr>
              <a:spcBef>
                <a:spcPts val="600"/>
              </a:spcBef>
              <a:spcAft>
                <a:spcPts val="0"/>
              </a:spcAft>
              <a:defRPr sz="2400">
                <a:solidFill>
                  <a:schemeClr val="bg1"/>
                </a:solidFill>
              </a:defRPr>
            </a:lvl1pPr>
            <a:lvl2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2pPr>
            <a:lvl3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3pPr>
            <a:lvl4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4pPr>
            <a:lvl5pPr>
              <a:spcBef>
                <a:spcPts val="600"/>
              </a:spcBef>
              <a:spcAft>
                <a:spcPts val="0"/>
              </a:spcAft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2" name="Picture 7">
            <a:extLst>
              <a:ext uri="{FF2B5EF4-FFF2-40B4-BE49-F238E27FC236}">
                <a16:creationId xmlns:a16="http://schemas.microsoft.com/office/drawing/2014/main" id="{067910ED-D018-4319-88FD-DAB2B5D4BD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79FEF5-9CA3-4F0D-B630-32AFA2457A3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3138C42-3D0D-49E6-AEDA-875F61C1D236}"/>
              </a:ext>
            </a:extLst>
          </p:cNvPr>
          <p:cNvCxnSpPr/>
          <p:nvPr userDrawn="1"/>
        </p:nvCxnSpPr>
        <p:spPr>
          <a:xfrm>
            <a:off x="7493067" y="4749980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C4765DB-7105-45CC-BD97-DDD21BCA1C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27C9CD6-C0E0-49A9-B421-58D41DC040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533716" y="4776836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8FD7BF5-33BE-4FBC-8618-5123D8168D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49468" y="4468239"/>
            <a:ext cx="334190" cy="4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42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E319CE-C3E8-4959-82B4-EDCA67B60E60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187783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3197225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3197226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/>
          </p:nvPr>
        </p:nvSpPr>
        <p:spPr>
          <a:xfrm>
            <a:off x="3197225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7183768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18"/>
          </p:nvPr>
        </p:nvSpPr>
        <p:spPr>
          <a:xfrm>
            <a:off x="7183769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7183768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8"/>
          <p:cNvSpPr>
            <a:spLocks noGrp="1"/>
          </p:cNvSpPr>
          <p:nvPr>
            <p:ph type="body" sz="quarter" idx="20"/>
          </p:nvPr>
        </p:nvSpPr>
        <p:spPr>
          <a:xfrm>
            <a:off x="5188083" y="2967110"/>
            <a:ext cx="1599891" cy="378734"/>
          </a:xfrm>
        </p:spPr>
        <p:txBody>
          <a:bodyPr anchor="b"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/>
          </p:nvPr>
        </p:nvSpPr>
        <p:spPr>
          <a:xfrm>
            <a:off x="5188084" y="1527048"/>
            <a:ext cx="1599890" cy="1329376"/>
          </a:xfrm>
        </p:spPr>
        <p:txBody>
          <a:bodyPr rtlCol="0" anchor="ctr">
            <a:no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4" name="Text Placeholder 18"/>
          <p:cNvSpPr>
            <a:spLocks noGrp="1"/>
          </p:cNvSpPr>
          <p:nvPr>
            <p:ph type="body" sz="quarter" idx="22"/>
          </p:nvPr>
        </p:nvSpPr>
        <p:spPr>
          <a:xfrm>
            <a:off x="5188083" y="3410021"/>
            <a:ext cx="1599891" cy="944378"/>
          </a:xfrm>
        </p:spPr>
        <p:txBody>
          <a:bodyPr>
            <a:noAutofit/>
          </a:bodyPr>
          <a:lstStyle>
            <a:lvl1pPr marL="0" indent="0">
              <a:buNone/>
              <a:defRPr sz="900" b="0"/>
            </a:lvl1pPr>
            <a:lvl2pPr marL="457200" indent="0">
              <a:buNone/>
              <a:defRPr sz="1200"/>
            </a:lvl2pPr>
            <a:lvl3pPr marL="914400" indent="0">
              <a:buNone/>
              <a:defRPr sz="12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8" name="Picture 7">
            <a:extLst>
              <a:ext uri="{FF2B5EF4-FFF2-40B4-BE49-F238E27FC236}">
                <a16:creationId xmlns:a16="http://schemas.microsoft.com/office/drawing/2014/main" id="{A1F7B16F-FA00-4CF8-85FF-23562FF8C5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7A3F6A3-4446-4B1D-8AE4-E339A1D12BF5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165DAB-93B1-47DA-9A7A-30183B302BFA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86364F0F-A2BB-480B-88A7-F417480722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F4B7E0D-AED0-4F82-A3F4-D689786256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809382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45B2C87-FDD9-4E77-B156-EB0F304DBA9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79896" y="4544296"/>
            <a:ext cx="334190" cy="4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5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E222CE2-2441-4806-BD21-3C89814DB123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5979"/>
            <a:ext cx="8229600" cy="782327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614362" y="1134893"/>
            <a:ext cx="8228883" cy="3376051"/>
          </a:xfrm>
        </p:spPr>
        <p:txBody>
          <a:bodyPr>
            <a:noAutofit/>
          </a:bodyPr>
          <a:lstStyle>
            <a:lvl1pPr marL="182880" indent="-182880" algn="l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1800"/>
            </a:lvl3pPr>
            <a:lvl4pPr>
              <a:spcBef>
                <a:spcPts val="600"/>
              </a:spcBef>
              <a:spcAft>
                <a:spcPts val="0"/>
              </a:spcAft>
              <a:defRPr sz="1800"/>
            </a:lvl4pPr>
            <a:lvl5pPr>
              <a:spcBef>
                <a:spcPts val="600"/>
              </a:spcBef>
              <a:spcAft>
                <a:spcPts val="0"/>
              </a:spcAft>
              <a:defRPr sz="1800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FF1A4796-4A3E-4E23-A65F-C2EDA7AAAA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DE4C12-BE4C-4EEF-82CA-ADF374584E2B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3C98D77-F5F9-4313-9DC7-5F790F5F2129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3278E695-3242-46C8-A5D0-91F98BE1A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87358656-6BAF-4839-9468-448334EC23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62862" y="4808560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F398E7-6FEF-4D50-828A-862C7A6A8A1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49468" y="4527243"/>
            <a:ext cx="334190" cy="4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Text with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466D48E-528D-484A-A925-566493FD62D7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2246479" cy="779921"/>
          </a:xfrm>
        </p:spPr>
        <p:txBody>
          <a:bodyPr>
            <a:noAutofit/>
          </a:bodyPr>
          <a:lstStyle>
            <a:lvl1pPr algn="l">
              <a:defRPr sz="2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3197225" y="352194"/>
            <a:ext cx="5586413" cy="863468"/>
          </a:xfrm>
        </p:spPr>
        <p:txBody>
          <a:bodyPr>
            <a:no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300"/>
            </a:lvl2pPr>
            <a:lvl3pPr marL="914400" indent="0">
              <a:buNone/>
              <a:defRPr sz="1300"/>
            </a:lvl3pPr>
            <a:lvl4pPr marL="1371600" indent="0">
              <a:buNone/>
              <a:defRPr sz="1300"/>
            </a:lvl4pPr>
            <a:lvl5pPr marL="1828800" indent="0">
              <a:buNone/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8" y="1527047"/>
            <a:ext cx="3879312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4813123" y="1527047"/>
            <a:ext cx="3878748" cy="2519269"/>
          </a:xfrm>
        </p:spPr>
        <p:txBody>
          <a:bodyPr>
            <a:noAutofit/>
          </a:bodyPr>
          <a:lstStyle>
            <a:lvl1pPr marL="182880" indent="-182880">
              <a:spcBef>
                <a:spcPts val="600"/>
              </a:spcBef>
              <a:spcAft>
                <a:spcPts val="0"/>
              </a:spcAft>
              <a:defRPr sz="2400"/>
            </a:lvl1pPr>
            <a:lvl2pPr>
              <a:spcBef>
                <a:spcPts val="600"/>
              </a:spcBef>
              <a:spcAft>
                <a:spcPts val="0"/>
              </a:spcAft>
              <a:defRPr sz="2000"/>
            </a:lvl2pPr>
            <a:lvl3pPr>
              <a:spcBef>
                <a:spcPts val="600"/>
              </a:spcBef>
              <a:spcAft>
                <a:spcPts val="0"/>
              </a:spcAft>
              <a:defRPr sz="2000"/>
            </a:lvl3pPr>
            <a:lvl4pPr>
              <a:spcBef>
                <a:spcPts val="600"/>
              </a:spcBef>
              <a:spcAft>
                <a:spcPts val="0"/>
              </a:spcAft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>
            <a:extLst>
              <a:ext uri="{FF2B5EF4-FFF2-40B4-BE49-F238E27FC236}">
                <a16:creationId xmlns:a16="http://schemas.microsoft.com/office/drawing/2014/main" id="{6706B998-D951-4F97-BE9F-3BD5E56247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75F1D15-790E-4D43-B620-7A5D6CBCA9E0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8FD0DB0-BF01-4579-921F-67BE5D8B0BF0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1B1954A0-3B1F-45BD-8FA9-A147587702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B51710B4-0861-40EE-BAF9-A32A1CE164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263FCF1-A627-45FF-9162-523A4427A6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49468" y="4468239"/>
            <a:ext cx="334190" cy="4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02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CD3726-52B7-4D64-8B2A-E9ECFDF6DFE8}"/>
              </a:ext>
            </a:extLst>
          </p:cNvPr>
          <p:cNvCxnSpPr/>
          <p:nvPr/>
        </p:nvCxnSpPr>
        <p:spPr>
          <a:xfrm>
            <a:off x="457200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647" y="208385"/>
            <a:ext cx="8137726" cy="779921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3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147649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8"/>
          </p:nvPr>
        </p:nvSpPr>
        <p:spPr>
          <a:xfrm>
            <a:off x="3378235" y="1527047"/>
            <a:ext cx="2636010" cy="2519269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4" name="Picture 7">
            <a:extLst>
              <a:ext uri="{FF2B5EF4-FFF2-40B4-BE49-F238E27FC236}">
                <a16:creationId xmlns:a16="http://schemas.microsoft.com/office/drawing/2014/main" id="{604E4302-EBCD-43F8-87C1-3B809E0D7B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2F4A6A-E078-44C5-8E0D-7BCEDBC74B2C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019E297-7697-47A9-81FB-2A72209EB64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3E9F65D5-F0E8-4EA4-B4AD-024D025D40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53908D7-AAD6-4959-A912-FDB612681F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E888F42-DC23-4311-B11C-554FD24267B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49468" y="4468239"/>
            <a:ext cx="334190" cy="4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57877E05-DEA4-4FC5-879E-20570832F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8200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E5C8F04-F07B-4668-9F9F-8BDD89357081}"/>
              </a:ext>
            </a:extLst>
          </p:cNvPr>
          <p:cNvCxnSpPr/>
          <p:nvPr/>
        </p:nvCxnSpPr>
        <p:spPr>
          <a:xfrm>
            <a:off x="4060825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19A212-4F29-4E75-A434-E7B0CFE2C07F}"/>
              </a:ext>
            </a:extLst>
          </p:cNvPr>
          <p:cNvCxnSpPr/>
          <p:nvPr/>
        </p:nvCxnSpPr>
        <p:spPr>
          <a:xfrm>
            <a:off x="3221038" y="206375"/>
            <a:ext cx="0" cy="782638"/>
          </a:xfrm>
          <a:prstGeom prst="line">
            <a:avLst/>
          </a:prstGeom>
          <a:ln w="41275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8234" y="204787"/>
            <a:ext cx="5405423" cy="783519"/>
          </a:xfrm>
        </p:spPr>
        <p:txBody>
          <a:bodyPr>
            <a:noAutofit/>
          </a:bodyPr>
          <a:lstStyle>
            <a:lvl1pPr algn="l">
              <a:defRPr sz="3000" b="1">
                <a:solidFill>
                  <a:srgbClr val="EC222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8235" y="1527046"/>
            <a:ext cx="5405424" cy="2763317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0"/>
              </a:spcAft>
              <a:buNone/>
              <a:defRPr sz="2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25775" cy="5143500"/>
          </a:xfrm>
        </p:spPr>
        <p:txBody>
          <a:bodyPr rtlCol="0" anchor="ctr">
            <a:normAutofit/>
          </a:bodyPr>
          <a:lstStyle>
            <a:lvl1pPr algn="ctr">
              <a:defRPr sz="9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0BB96CA-A2ED-4646-843D-EEE743521AEF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281488" y="4787900"/>
            <a:ext cx="3103562" cy="20002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5C7035E-9192-4B77-84BD-DB09E8D8D0D5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3A1335D0-084F-4898-B8A1-A485E3328A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32F6708-D3B4-4D74-A64C-F0F9110AA7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49468" y="4468239"/>
            <a:ext cx="334190" cy="4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57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7">
            <a:extLst>
              <a:ext uri="{FF2B5EF4-FFF2-40B4-BE49-F238E27FC236}">
                <a16:creationId xmlns:a16="http://schemas.microsoft.com/office/drawing/2014/main" id="{438007AB-9407-42C5-AF1D-FDCF3B49A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63" y="4673600"/>
            <a:ext cx="5302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4832B80-8B2A-4954-A529-4265A63CAB4D}"/>
              </a:ext>
            </a:extLst>
          </p:cNvPr>
          <p:cNvCxnSpPr/>
          <p:nvPr userDrawn="1"/>
        </p:nvCxnSpPr>
        <p:spPr>
          <a:xfrm>
            <a:off x="979488" y="4638675"/>
            <a:ext cx="0" cy="382588"/>
          </a:xfrm>
          <a:prstGeom prst="line">
            <a:avLst/>
          </a:prstGeom>
          <a:ln w="6350">
            <a:solidFill>
              <a:srgbClr val="3D302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92B0C-0831-4140-965A-7EFB8731A638}"/>
              </a:ext>
            </a:extLst>
          </p:cNvPr>
          <p:cNvCxnSpPr/>
          <p:nvPr userDrawn="1"/>
        </p:nvCxnSpPr>
        <p:spPr>
          <a:xfrm>
            <a:off x="7631112" y="4792262"/>
            <a:ext cx="344488" cy="0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736339CA-3043-4229-B59B-66EFA86460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200150" y="4792663"/>
            <a:ext cx="4530725" cy="15875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b="1"/>
              <a:t>© 2019 Health Level Seven ® International. Licensed under Creative Commons Attribution 4.0 International</a:t>
            </a:r>
          </a:p>
          <a:p>
            <a:r>
              <a:rPr lang="en-US" b="1"/>
              <a:t>HL7, Health Level Seven, FHIR and the FHIR flame logo are registered trademarks of Health Level Seven International. Reg. U.S. TM Office.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93E785D7-5D87-40DD-9617-7BFD7CC78D0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672387" y="4797025"/>
            <a:ext cx="271463" cy="158750"/>
          </a:xfrm>
        </p:spPr>
        <p:txBody>
          <a:bodyPr/>
          <a:lstStyle>
            <a:lvl1pPr>
              <a:defRPr/>
            </a:lvl1pPr>
          </a:lstStyle>
          <a:p>
            <a:fld id="{6CACE926-AEF5-4BFE-8BD7-24414108CB7B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05C5EE-2A92-4D4B-A616-F54674BEF8C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49468" y="4468239"/>
            <a:ext cx="334190" cy="4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60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F61C90A7-CCEE-4CD4-A796-FAE18E5706C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34F8ABE-9AAD-4F94-B2B2-2FE8B41D28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AFBDA-EF00-4D5A-B47F-281125799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4370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0000"/>
                </a:solidFill>
                <a:cs typeface="Arial" panose="020B0604020202020204" pitchFamily="34" charset="0"/>
              </a:defRPr>
            </a:lvl1pPr>
          </a:lstStyle>
          <a:p>
            <a:fld id="{7CE3BD8C-C39F-4FFF-9CD5-05E4806DBFF3}" type="datetime1">
              <a:rPr lang="en-US" altLang="en-US" smtClean="0"/>
              <a:t>11/5/21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53632-C492-4515-B901-41AFB2587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00150" y="4792663"/>
            <a:ext cx="4530725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defRPr sz="500">
                <a:solidFill>
                  <a:srgbClr val="747679"/>
                </a:solidFill>
                <a:cs typeface="Arial" panose="020B0604020202020204" pitchFamily="34" charset="0"/>
              </a:defRPr>
            </a:lvl1pPr>
          </a:lstStyle>
          <a:p>
            <a:r>
              <a:rPr lang="en-US" b="1"/>
              <a:t>© 2019 Health Level Seven ® International. Licensed under Creative Commons Attribution 4.0 International HL7, Health Level Seven, FHIR and the FHIR flame logo are registered trademarks of Health Level Seven International. Reg. U.S. TM Office.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A2006-CD71-435D-B767-98CFF7C45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0425" y="4792663"/>
            <a:ext cx="271463" cy="158750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defRPr sz="700">
                <a:cs typeface="Arial" panose="020B0604020202020204" pitchFamily="34" charset="0"/>
              </a:defRPr>
            </a:lvl1pPr>
          </a:lstStyle>
          <a:p>
            <a:fld id="{1D7CB6CA-6139-4024-BF52-A3AF11B6BCF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</p:sldLayoutIdLst>
  <p:hf hd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ヒラギノ角ゴ Pro W3" pitchFamily="-126" charset="-128"/>
        </a:defRPr>
      </a:lvl9pPr>
    </p:titleStyle>
    <p:bodyStyle>
      <a:lvl1pPr marL="342900" indent="-3429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1pPr>
      <a:lvl2pPr marL="742950" indent="-28575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2pPr>
      <a:lvl3pPr marL="11430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3pPr>
      <a:lvl4pPr marL="16002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4pPr>
      <a:lvl5pPr marL="2057400" indent="-228600" algn="l" defTabSz="457200" rtl="0" eaLnBrk="1" fontAlgn="base" hangingPunct="1">
        <a:spcBef>
          <a:spcPts val="6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/>
          <a:ea typeface="ヒラギノ角ゴ Pro W3" pitchFamily="-126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10" Type="http://schemas.openxmlformats.org/officeDocument/2006/relationships/image" Target="../media/image14.emf"/><Relationship Id="rId4" Type="http://schemas.openxmlformats.org/officeDocument/2006/relationships/image" Target="../media/image8.emf"/><Relationship Id="rId9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5075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>
            <a:extLst>
              <a:ext uri="{FF2B5EF4-FFF2-40B4-BE49-F238E27FC236}">
                <a16:creationId xmlns:a16="http://schemas.microsoft.com/office/drawing/2014/main" id="{021B2386-0402-EC49-A69F-E1A48581B342}"/>
              </a:ext>
            </a:extLst>
          </p:cNvPr>
          <p:cNvSpPr/>
          <p:nvPr/>
        </p:nvSpPr>
        <p:spPr>
          <a:xfrm>
            <a:off x="1585519" y="194244"/>
            <a:ext cx="2116620" cy="475501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Plan Information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378812-089C-B641-AB65-06D95B12E607}"/>
              </a:ext>
            </a:extLst>
          </p:cNvPr>
          <p:cNvSpPr/>
          <p:nvPr/>
        </p:nvSpPr>
        <p:spPr>
          <a:xfrm>
            <a:off x="3752965" y="194244"/>
            <a:ext cx="4118136" cy="475501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Formulary Information 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A32AA989-3878-424E-AFBF-75D60EADDAEB}"/>
              </a:ext>
            </a:extLst>
          </p:cNvPr>
          <p:cNvGrpSpPr/>
          <p:nvPr/>
        </p:nvGrpSpPr>
        <p:grpSpPr>
          <a:xfrm>
            <a:off x="4539611" y="3380938"/>
            <a:ext cx="825142" cy="1222361"/>
            <a:chOff x="5680514" y="1439403"/>
            <a:chExt cx="825142" cy="1222361"/>
          </a:xfrm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3D0262A-3C88-1A45-A6FB-68606947D19D}"/>
                </a:ext>
              </a:extLst>
            </p:cNvPr>
            <p:cNvSpPr/>
            <p:nvPr/>
          </p:nvSpPr>
          <p:spPr>
            <a:xfrm>
              <a:off x="5680514" y="1439403"/>
              <a:ext cx="825142" cy="1222361"/>
            </a:xfrm>
            <a:prstGeom prst="rect">
              <a:avLst/>
            </a:prstGeom>
            <a:gradFill flip="none" rotWithShape="1">
              <a:lin ang="5400000" scaled="1"/>
              <a:tileRect/>
            </a:gradFill>
            <a:ln>
              <a:prstDash val="dash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0" rIns="0" rtlCol="0" anchor="t" anchorCtr="0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01F5770E-390D-5546-9841-E3EA0608A3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3374" y="1501528"/>
              <a:ext cx="445533" cy="1142889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977D5B-BF78-D340-97A8-2F333D9F5F2F}"/>
              </a:ext>
            </a:extLst>
          </p:cNvPr>
          <p:cNvGrpSpPr/>
          <p:nvPr/>
        </p:nvGrpSpPr>
        <p:grpSpPr>
          <a:xfrm>
            <a:off x="4539611" y="1768726"/>
            <a:ext cx="825142" cy="1219132"/>
            <a:chOff x="5680514" y="1442633"/>
            <a:chExt cx="825142" cy="121913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52CE890-C4A3-5B42-A668-DD78E199E151}"/>
                </a:ext>
              </a:extLst>
            </p:cNvPr>
            <p:cNvSpPr/>
            <p:nvPr/>
          </p:nvSpPr>
          <p:spPr>
            <a:xfrm>
              <a:off x="5680514" y="1442633"/>
              <a:ext cx="825142" cy="1219132"/>
            </a:xfrm>
            <a:prstGeom prst="rect">
              <a:avLst/>
            </a:prstGeom>
            <a:gradFill flip="none" rotWithShape="1">
              <a:lin ang="5400000" scaled="1"/>
              <a:tileRect/>
            </a:gradFill>
            <a:ln>
              <a:prstDash val="dash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0" rIns="0" rtlCol="0" anchor="t" anchorCtr="0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85C0007-E65F-194C-98B0-7C07E9519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63374" y="1501528"/>
              <a:ext cx="445533" cy="1142889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C6E78F7-F581-4B4C-A1C3-7D3433A8B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700" y="2457775"/>
            <a:ext cx="1485900" cy="495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4451F43-054B-CD4C-A6CA-8A77EFAF2D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9700" y="2999530"/>
            <a:ext cx="1485900" cy="495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020E04F-8973-DC40-BBFB-8505863471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9700" y="3541285"/>
            <a:ext cx="1485900" cy="4953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1EBA778-BEEF-AA43-841F-6C385C3BF176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5163905" y="2051302"/>
            <a:ext cx="1145795" cy="6541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0662CF0-5F78-8949-BB36-D10CA811C386}"/>
              </a:ext>
            </a:extLst>
          </p:cNvPr>
          <p:cNvCxnSpPr>
            <a:cxnSpLocks/>
            <a:stCxn id="3" idx="3"/>
            <a:endCxn id="18" idx="1"/>
          </p:cNvCxnSpPr>
          <p:nvPr/>
        </p:nvCxnSpPr>
        <p:spPr>
          <a:xfrm>
            <a:off x="5168004" y="2399066"/>
            <a:ext cx="1141696" cy="848114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310BAEB-4F24-7D44-B2C0-BDB7300FCA83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5163905" y="2777357"/>
            <a:ext cx="1145795" cy="1011578"/>
          </a:xfrm>
          <a:prstGeom prst="straightConnector1">
            <a:avLst/>
          </a:prstGeom>
          <a:ln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68C2A606-87A6-1648-9879-7415AEDEC695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5160461" y="2705425"/>
            <a:ext cx="1149239" cy="9482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B7CDBB2D-1593-DF4C-9C81-591B9D9CCB28}"/>
              </a:ext>
            </a:extLst>
          </p:cNvPr>
          <p:cNvCxnSpPr>
            <a:cxnSpLocks/>
            <a:stCxn id="129" idx="3"/>
            <a:endCxn id="18" idx="1"/>
          </p:cNvCxnSpPr>
          <p:nvPr/>
        </p:nvCxnSpPr>
        <p:spPr>
          <a:xfrm flipV="1">
            <a:off x="5168004" y="3247180"/>
            <a:ext cx="1141696" cy="767328"/>
          </a:xfrm>
          <a:prstGeom prst="straightConnector1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05549CBC-C5A1-2F41-BC64-3F4C7F3AFBA0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5168004" y="3788935"/>
            <a:ext cx="1141696" cy="599701"/>
          </a:xfrm>
          <a:prstGeom prst="straightConnector1">
            <a:avLst/>
          </a:prstGeom>
          <a:ln>
            <a:solidFill>
              <a:schemeClr val="tx2">
                <a:lumMod val="20000"/>
                <a:lumOff val="8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EA5A75EE-2B63-7D46-835A-A4C343007DCC}"/>
              </a:ext>
            </a:extLst>
          </p:cNvPr>
          <p:cNvSpPr/>
          <p:nvPr/>
        </p:nvSpPr>
        <p:spPr>
          <a:xfrm rot="5400000">
            <a:off x="3477597" y="3863267"/>
            <a:ext cx="1222359" cy="3419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Formulary: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InsurancePlan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B001046-4ADA-894D-96CE-2CA5B50FC2E8}"/>
              </a:ext>
            </a:extLst>
          </p:cNvPr>
          <p:cNvGrpSpPr/>
          <p:nvPr/>
        </p:nvGrpSpPr>
        <p:grpSpPr>
          <a:xfrm>
            <a:off x="4575413" y="651997"/>
            <a:ext cx="825142" cy="830503"/>
            <a:chOff x="5689255" y="506598"/>
            <a:chExt cx="825142" cy="83050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F49C37E-E344-A74B-9D4F-981B7F9DE1A5}"/>
                </a:ext>
              </a:extLst>
            </p:cNvPr>
            <p:cNvSpPr/>
            <p:nvPr/>
          </p:nvSpPr>
          <p:spPr>
            <a:xfrm>
              <a:off x="5689255" y="506598"/>
              <a:ext cx="825142" cy="830503"/>
            </a:xfrm>
            <a:prstGeom prst="rect">
              <a:avLst/>
            </a:prstGeom>
            <a:gradFill flip="none" rotWithShape="1">
              <a:lin ang="5400000" scaled="1"/>
              <a:tileRect/>
            </a:gradFill>
            <a:ln>
              <a:prstDash val="dash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lIns="0" rIns="0" rtlCol="0" anchor="t" anchorCtr="0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ABD91F7-9B6C-8541-8D01-7D5F60441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892797" y="568878"/>
              <a:ext cx="425602" cy="729075"/>
            </a:xfrm>
            <a:prstGeom prst="rect">
              <a:avLst/>
            </a:prstGeom>
          </p:spPr>
        </p:pic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FD3E8C77-734C-524D-B8AA-352E3AA3CE20}"/>
              </a:ext>
            </a:extLst>
          </p:cNvPr>
          <p:cNvSpPr/>
          <p:nvPr/>
        </p:nvSpPr>
        <p:spPr>
          <a:xfrm rot="5400000">
            <a:off x="3676287" y="896278"/>
            <a:ext cx="830502" cy="3419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Inclusion </a:t>
            </a: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Formulary: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InsurancePlan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D44C0E6-EB4D-1B4C-B2A3-89A58EF1F653}"/>
              </a:ext>
            </a:extLst>
          </p:cNvPr>
          <p:cNvCxnSpPr>
            <a:cxnSpLocks/>
            <a:endCxn id="58" idx="2"/>
          </p:cNvCxnSpPr>
          <p:nvPr/>
        </p:nvCxnSpPr>
        <p:spPr>
          <a:xfrm flipV="1">
            <a:off x="3419804" y="1067252"/>
            <a:ext cx="500760" cy="301546"/>
          </a:xfrm>
          <a:prstGeom prst="line">
            <a:avLst/>
          </a:prstGeom>
          <a:ln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E66D4D7-0B5F-7846-9A9C-C9B6211BDE02}"/>
              </a:ext>
            </a:extLst>
          </p:cNvPr>
          <p:cNvSpPr/>
          <p:nvPr/>
        </p:nvSpPr>
        <p:spPr>
          <a:xfrm rot="5400000">
            <a:off x="3482651" y="2226270"/>
            <a:ext cx="1222359" cy="34194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Formulary: </a:t>
            </a:r>
            <a:r>
              <a:rPr kumimoji="0" lang="en-US" sz="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InsurancePlan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A6B94B5-0870-C243-A649-E96337445B13}"/>
              </a:ext>
            </a:extLst>
          </p:cNvPr>
          <p:cNvCxnSpPr>
            <a:cxnSpLocks/>
            <a:endCxn id="60" idx="2"/>
          </p:cNvCxnSpPr>
          <p:nvPr/>
        </p:nvCxnSpPr>
        <p:spPr>
          <a:xfrm>
            <a:off x="3419804" y="1368798"/>
            <a:ext cx="503053" cy="1028447"/>
          </a:xfrm>
          <a:prstGeom prst="line">
            <a:avLst/>
          </a:prstGeom>
          <a:ln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4" name="Picture 63">
            <a:extLst>
              <a:ext uri="{FF2B5EF4-FFF2-40B4-BE49-F238E27FC236}">
                <a16:creationId xmlns:a16="http://schemas.microsoft.com/office/drawing/2014/main" id="{95C05942-9F21-3F40-82BD-0552FA647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700" y="615343"/>
            <a:ext cx="1485900" cy="4953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00B95EFC-C920-DC43-9BCF-933D5FD60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878" y="1036780"/>
            <a:ext cx="1485900" cy="495300"/>
          </a:xfrm>
          <a:prstGeom prst="rect">
            <a:avLst/>
          </a:prstGeom>
        </p:spPr>
      </p:pic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61B13D83-E5FB-F04A-9286-B8E4E5404BE7}"/>
              </a:ext>
            </a:extLst>
          </p:cNvPr>
          <p:cNvCxnSpPr>
            <a:cxnSpLocks/>
            <a:endCxn id="64" idx="1"/>
          </p:cNvCxnSpPr>
          <p:nvPr/>
        </p:nvCxnSpPr>
        <p:spPr>
          <a:xfrm flipV="1">
            <a:off x="5195359" y="862993"/>
            <a:ext cx="1114341" cy="4318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F8A4E8B9-4DF0-6A48-B9E1-C10E62D85441}"/>
              </a:ext>
            </a:extLst>
          </p:cNvPr>
          <p:cNvCxnSpPr>
            <a:cxnSpLocks/>
            <a:endCxn id="65" idx="1"/>
          </p:cNvCxnSpPr>
          <p:nvPr/>
        </p:nvCxnSpPr>
        <p:spPr>
          <a:xfrm flipV="1">
            <a:off x="5195359" y="1284430"/>
            <a:ext cx="1120519" cy="3134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E874098-5031-3341-87E9-8CDE88158065}"/>
              </a:ext>
            </a:extLst>
          </p:cNvPr>
          <p:cNvCxnSpPr>
            <a:cxnSpLocks/>
            <a:endCxn id="58" idx="0"/>
          </p:cNvCxnSpPr>
          <p:nvPr/>
        </p:nvCxnSpPr>
        <p:spPr>
          <a:xfrm flipH="1">
            <a:off x="4262512" y="910558"/>
            <a:ext cx="510265" cy="156694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C203D774-6853-D046-ABEA-53143189ADEA}"/>
              </a:ext>
            </a:extLst>
          </p:cNvPr>
          <p:cNvCxnSpPr>
            <a:cxnSpLocks/>
            <a:endCxn id="58" idx="0"/>
          </p:cNvCxnSpPr>
          <p:nvPr/>
        </p:nvCxnSpPr>
        <p:spPr>
          <a:xfrm flipH="1" flipV="1">
            <a:off x="4262512" y="1067252"/>
            <a:ext cx="510265" cy="167102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7365D9A7-6987-AC4E-A599-A244679D239D}"/>
              </a:ext>
            </a:extLst>
          </p:cNvPr>
          <p:cNvCxnSpPr>
            <a:cxnSpLocks/>
            <a:endCxn id="60" idx="0"/>
          </p:cNvCxnSpPr>
          <p:nvPr/>
        </p:nvCxnSpPr>
        <p:spPr>
          <a:xfrm flipH="1">
            <a:off x="4264805" y="2051302"/>
            <a:ext cx="451488" cy="345943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4ED35CF-FE8F-674E-B98D-D33B8D4F1B13}"/>
              </a:ext>
            </a:extLst>
          </p:cNvPr>
          <p:cNvCxnSpPr>
            <a:cxnSpLocks/>
            <a:stCxn id="3" idx="1"/>
            <a:endCxn id="60" idx="0"/>
          </p:cNvCxnSpPr>
          <p:nvPr/>
        </p:nvCxnSpPr>
        <p:spPr>
          <a:xfrm flipH="1" flipV="1">
            <a:off x="4264805" y="2397245"/>
            <a:ext cx="457666" cy="1821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181C8997-6AF4-A24C-8BFD-F4E0DF69D6FC}"/>
              </a:ext>
            </a:extLst>
          </p:cNvPr>
          <p:cNvCxnSpPr>
            <a:cxnSpLocks/>
            <a:endCxn id="60" idx="0"/>
          </p:cNvCxnSpPr>
          <p:nvPr/>
        </p:nvCxnSpPr>
        <p:spPr>
          <a:xfrm flipH="1" flipV="1">
            <a:off x="4264805" y="2397245"/>
            <a:ext cx="457666" cy="380112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4EE18529-935D-4444-B8E3-E8204EABCEDD}"/>
              </a:ext>
            </a:extLst>
          </p:cNvPr>
          <p:cNvCxnSpPr>
            <a:cxnSpLocks/>
            <a:endCxn id="54" idx="0"/>
          </p:cNvCxnSpPr>
          <p:nvPr/>
        </p:nvCxnSpPr>
        <p:spPr>
          <a:xfrm flipH="1">
            <a:off x="4259751" y="3686503"/>
            <a:ext cx="471563" cy="347739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8BBD7093-2DE8-A842-849F-9227690F5C45}"/>
              </a:ext>
            </a:extLst>
          </p:cNvPr>
          <p:cNvCxnSpPr>
            <a:cxnSpLocks/>
            <a:stCxn id="129" idx="1"/>
            <a:endCxn id="54" idx="0"/>
          </p:cNvCxnSpPr>
          <p:nvPr/>
        </p:nvCxnSpPr>
        <p:spPr>
          <a:xfrm flipH="1">
            <a:off x="4259751" y="4014508"/>
            <a:ext cx="462720" cy="19734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ED7B9169-310F-9445-A800-F9C682E7E596}"/>
              </a:ext>
            </a:extLst>
          </p:cNvPr>
          <p:cNvCxnSpPr>
            <a:cxnSpLocks/>
            <a:endCxn id="54" idx="0"/>
          </p:cNvCxnSpPr>
          <p:nvPr/>
        </p:nvCxnSpPr>
        <p:spPr>
          <a:xfrm flipH="1" flipV="1">
            <a:off x="4259751" y="4034242"/>
            <a:ext cx="456542" cy="305565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A75FF7BF-0226-2144-B6CB-8CD648ABED00}"/>
              </a:ext>
            </a:extLst>
          </p:cNvPr>
          <p:cNvCxnSpPr>
            <a:cxnSpLocks/>
            <a:endCxn id="60" idx="2"/>
          </p:cNvCxnSpPr>
          <p:nvPr/>
        </p:nvCxnSpPr>
        <p:spPr>
          <a:xfrm flipV="1">
            <a:off x="3431097" y="2397245"/>
            <a:ext cx="491760" cy="309823"/>
          </a:xfrm>
          <a:prstGeom prst="line">
            <a:avLst/>
          </a:prstGeom>
          <a:ln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63C760A-DB81-2F40-9359-5ADC693D601F}"/>
              </a:ext>
            </a:extLst>
          </p:cNvPr>
          <p:cNvCxnSpPr>
            <a:cxnSpLocks/>
            <a:endCxn id="54" idx="2"/>
          </p:cNvCxnSpPr>
          <p:nvPr/>
        </p:nvCxnSpPr>
        <p:spPr>
          <a:xfrm flipV="1">
            <a:off x="3431096" y="4034242"/>
            <a:ext cx="486707" cy="6297"/>
          </a:xfrm>
          <a:prstGeom prst="line">
            <a:avLst/>
          </a:prstGeom>
          <a:ln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CFA9C75-5C95-954F-9515-4CEE01391F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25882" y="654060"/>
            <a:ext cx="1513237" cy="1285814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E8C1F3F8-0F85-CB4B-B612-94A235116F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5882" y="2055125"/>
            <a:ext cx="1513237" cy="1285814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AB88CBD9-6A5F-1F44-8464-3981E8ACD53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25882" y="3456190"/>
            <a:ext cx="1513237" cy="128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443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793E3464-6BFA-4341-9254-0FBD94F2C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3350"/>
            <a:ext cx="6400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129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5AD5E0-BF68-224B-B798-1D3272A14E46}"/>
              </a:ext>
            </a:extLst>
          </p:cNvPr>
          <p:cNvSpPr/>
          <p:nvPr/>
        </p:nvSpPr>
        <p:spPr>
          <a:xfrm>
            <a:off x="553189" y="947727"/>
            <a:ext cx="4290863" cy="3622524"/>
          </a:xfrm>
          <a:prstGeom prst="rect">
            <a:avLst/>
          </a:prstGeom>
          <a:gradFill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lumMod val="75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Insurance Drug Plan: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InsurancePlan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3031E17-E3E7-3547-B696-822FE8D659EC}"/>
              </a:ext>
            </a:extLst>
          </p:cNvPr>
          <p:cNvGrpSpPr/>
          <p:nvPr/>
        </p:nvGrpSpPr>
        <p:grpSpPr>
          <a:xfrm>
            <a:off x="680132" y="1466064"/>
            <a:ext cx="1322480" cy="2837084"/>
            <a:chOff x="680132" y="1466064"/>
            <a:chExt cx="1322480" cy="283708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122DF17-C19F-C54C-9C21-2B90AADED0D6}"/>
                </a:ext>
              </a:extLst>
            </p:cNvPr>
            <p:cNvSpPr/>
            <p:nvPr/>
          </p:nvSpPr>
          <p:spPr>
            <a:xfrm>
              <a:off x="680132" y="1466064"/>
              <a:ext cx="1322480" cy="283708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Pharmacy Network (</a:t>
              </a:r>
              <a:r>
                <a:rPr kumimoji="0" 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plan.type</a:t>
              </a: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)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In-1 month retail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1E38F1C-64D0-3E49-855D-16902D419633}"/>
                </a:ext>
              </a:extLst>
            </p:cNvPr>
            <p:cNvGrpSpPr/>
            <p:nvPr/>
          </p:nvGrpSpPr>
          <p:grpSpPr>
            <a:xfrm>
              <a:off x="778373" y="2095988"/>
              <a:ext cx="1125997" cy="750507"/>
              <a:chOff x="5902036" y="1821243"/>
              <a:chExt cx="1125997" cy="750507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505456C0-AAEE-DF4E-867C-EC7037195E6B}"/>
                  </a:ext>
                </a:extLst>
              </p:cNvPr>
              <p:cNvSpPr/>
              <p:nvPr/>
            </p:nvSpPr>
            <p:spPr>
              <a:xfrm>
                <a:off x="5902036" y="1821243"/>
                <a:ext cx="1125997" cy="75050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Drug Tier (cost)</a:t>
                </a: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Generic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3EEE6AE-F843-654F-B94A-973C370EBAA6}"/>
                  </a:ext>
                </a:extLst>
              </p:cNvPr>
              <p:cNvSpPr/>
              <p:nvPr/>
            </p:nvSpPr>
            <p:spPr>
              <a:xfrm>
                <a:off x="6000278" y="2207831"/>
                <a:ext cx="940852" cy="157517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Copay $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81C9266-6731-C64D-9C43-36259021DC09}"/>
                  </a:ext>
                </a:extLst>
              </p:cNvPr>
              <p:cNvSpPr/>
              <p:nvPr/>
            </p:nvSpPr>
            <p:spPr>
              <a:xfrm>
                <a:off x="6000277" y="2394584"/>
                <a:ext cx="940853" cy="137019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Coinsurance %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E5A4685-D767-994E-8DD2-2A9DE9679721}"/>
                </a:ext>
              </a:extLst>
            </p:cNvPr>
            <p:cNvGrpSpPr/>
            <p:nvPr/>
          </p:nvGrpSpPr>
          <p:grpSpPr>
            <a:xfrm>
              <a:off x="778373" y="2909512"/>
              <a:ext cx="1125997" cy="607843"/>
              <a:chOff x="5902036" y="1821243"/>
              <a:chExt cx="1125997" cy="607843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739B3C9-980A-A34B-B8EC-A5AD69CD21D6}"/>
                  </a:ext>
                </a:extLst>
              </p:cNvPr>
              <p:cNvSpPr/>
              <p:nvPr/>
            </p:nvSpPr>
            <p:spPr>
              <a:xfrm>
                <a:off x="5902036" y="1821243"/>
                <a:ext cx="1125997" cy="607843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Drug Tier</a:t>
                </a: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Brand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826E1C8-08B3-264E-9D6A-A888050859E8}"/>
                  </a:ext>
                </a:extLst>
              </p:cNvPr>
              <p:cNvSpPr/>
              <p:nvPr/>
            </p:nvSpPr>
            <p:spPr>
              <a:xfrm>
                <a:off x="6000278" y="2207831"/>
                <a:ext cx="940852" cy="157517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$ - %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0EC5BC2-63F9-0348-9BC1-791AEA0F848C}"/>
                </a:ext>
              </a:extLst>
            </p:cNvPr>
            <p:cNvGrpSpPr/>
            <p:nvPr/>
          </p:nvGrpSpPr>
          <p:grpSpPr>
            <a:xfrm>
              <a:off x="778372" y="3580372"/>
              <a:ext cx="1125997" cy="607843"/>
              <a:chOff x="5902036" y="1821243"/>
              <a:chExt cx="1125997" cy="60784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9E99DB1-3CFE-0049-9203-A36971B5C014}"/>
                  </a:ext>
                </a:extLst>
              </p:cNvPr>
              <p:cNvSpPr/>
              <p:nvPr/>
            </p:nvSpPr>
            <p:spPr>
              <a:xfrm>
                <a:off x="5902036" y="1821243"/>
                <a:ext cx="1125997" cy="607843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Drug Tier</a:t>
                </a: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Specialty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9200473-F67D-1F43-A1E9-18AFDD86F24A}"/>
                  </a:ext>
                </a:extLst>
              </p:cNvPr>
              <p:cNvSpPr/>
              <p:nvPr/>
            </p:nvSpPr>
            <p:spPr>
              <a:xfrm>
                <a:off x="6000278" y="2207831"/>
                <a:ext cx="940852" cy="157517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$ - %</a:t>
                </a:r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1FD5856-7153-9B43-8F0C-D4C2FC18BAF9}"/>
              </a:ext>
            </a:extLst>
          </p:cNvPr>
          <p:cNvGrpSpPr/>
          <p:nvPr/>
        </p:nvGrpSpPr>
        <p:grpSpPr>
          <a:xfrm>
            <a:off x="2037380" y="1473622"/>
            <a:ext cx="1322480" cy="2837084"/>
            <a:chOff x="680132" y="1466064"/>
            <a:chExt cx="1322480" cy="283708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2BF4244-95F7-7B45-A0C8-6B3B023C8F8A}"/>
                </a:ext>
              </a:extLst>
            </p:cNvPr>
            <p:cNvSpPr/>
            <p:nvPr/>
          </p:nvSpPr>
          <p:spPr>
            <a:xfrm>
              <a:off x="680132" y="1466064"/>
              <a:ext cx="1322480" cy="283708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Pharmacy Network (</a:t>
              </a:r>
              <a:r>
                <a:rPr kumimoji="0" 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plan.type</a:t>
              </a: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)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Out-1 month retail</a:t>
              </a: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2BA9B2B-A1EC-BA4B-94BE-EE22001214E3}"/>
                </a:ext>
              </a:extLst>
            </p:cNvPr>
            <p:cNvGrpSpPr/>
            <p:nvPr/>
          </p:nvGrpSpPr>
          <p:grpSpPr>
            <a:xfrm>
              <a:off x="778373" y="2095988"/>
              <a:ext cx="1125997" cy="750507"/>
              <a:chOff x="5902036" y="1821243"/>
              <a:chExt cx="1125997" cy="750507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AD223CC-EB64-704C-9706-236CEE1643E1}"/>
                  </a:ext>
                </a:extLst>
              </p:cNvPr>
              <p:cNvSpPr/>
              <p:nvPr/>
            </p:nvSpPr>
            <p:spPr>
              <a:xfrm>
                <a:off x="5902036" y="1821243"/>
                <a:ext cx="1125997" cy="75050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Drug Tier (cost)</a:t>
                </a: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Generic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21C24D0-1DDA-3C4E-9C33-64E379B0E9D5}"/>
                  </a:ext>
                </a:extLst>
              </p:cNvPr>
              <p:cNvSpPr/>
              <p:nvPr/>
            </p:nvSpPr>
            <p:spPr>
              <a:xfrm>
                <a:off x="6000278" y="2207831"/>
                <a:ext cx="940852" cy="157517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Copay $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7A105A7-11F0-0047-92B2-8EC4B6412C59}"/>
                  </a:ext>
                </a:extLst>
              </p:cNvPr>
              <p:cNvSpPr/>
              <p:nvPr/>
            </p:nvSpPr>
            <p:spPr>
              <a:xfrm>
                <a:off x="6000277" y="2394584"/>
                <a:ext cx="940853" cy="137019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Coinsurance %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907FE11-1FE9-3547-BF69-062E118505BB}"/>
                </a:ext>
              </a:extLst>
            </p:cNvPr>
            <p:cNvGrpSpPr/>
            <p:nvPr/>
          </p:nvGrpSpPr>
          <p:grpSpPr>
            <a:xfrm>
              <a:off x="778373" y="2909512"/>
              <a:ext cx="1125997" cy="607843"/>
              <a:chOff x="5902036" y="1821243"/>
              <a:chExt cx="1125997" cy="607843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7D8025C-B3B2-604C-ADEC-618AD111E25C}"/>
                  </a:ext>
                </a:extLst>
              </p:cNvPr>
              <p:cNvSpPr/>
              <p:nvPr/>
            </p:nvSpPr>
            <p:spPr>
              <a:xfrm>
                <a:off x="5902036" y="1821243"/>
                <a:ext cx="1125997" cy="607843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Drug Tier</a:t>
                </a: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Brand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2BBA200-D4FD-7843-90EC-31537882E74F}"/>
                  </a:ext>
                </a:extLst>
              </p:cNvPr>
              <p:cNvSpPr/>
              <p:nvPr/>
            </p:nvSpPr>
            <p:spPr>
              <a:xfrm>
                <a:off x="6000278" y="2207831"/>
                <a:ext cx="940852" cy="157517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$ - %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B9B0B79-EEFC-0B4B-A11B-39F902F240AA}"/>
                </a:ext>
              </a:extLst>
            </p:cNvPr>
            <p:cNvGrpSpPr/>
            <p:nvPr/>
          </p:nvGrpSpPr>
          <p:grpSpPr>
            <a:xfrm>
              <a:off x="778372" y="3580372"/>
              <a:ext cx="1125997" cy="607843"/>
              <a:chOff x="5902036" y="1821243"/>
              <a:chExt cx="1125997" cy="607843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03555E3B-A739-4546-93D7-693E313C4141}"/>
                  </a:ext>
                </a:extLst>
              </p:cNvPr>
              <p:cNvSpPr/>
              <p:nvPr/>
            </p:nvSpPr>
            <p:spPr>
              <a:xfrm>
                <a:off x="5902036" y="1821243"/>
                <a:ext cx="1125997" cy="607843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Drug Tier</a:t>
                </a: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Specialty</a:t>
                </a: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F03251C-28AE-9A46-B2AA-965905D7C39C}"/>
                  </a:ext>
                </a:extLst>
              </p:cNvPr>
              <p:cNvSpPr/>
              <p:nvPr/>
            </p:nvSpPr>
            <p:spPr>
              <a:xfrm>
                <a:off x="6000278" y="2207831"/>
                <a:ext cx="940852" cy="157517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$ - %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5A9591A-3C84-144C-BC2B-B0DF1947D5CB}"/>
              </a:ext>
            </a:extLst>
          </p:cNvPr>
          <p:cNvGrpSpPr/>
          <p:nvPr/>
        </p:nvGrpSpPr>
        <p:grpSpPr>
          <a:xfrm>
            <a:off x="3388560" y="1473622"/>
            <a:ext cx="1322480" cy="2837084"/>
            <a:chOff x="680132" y="1466064"/>
            <a:chExt cx="1322480" cy="2837084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1C00870-1173-A44B-A03B-8CEFC768B2DE}"/>
                </a:ext>
              </a:extLst>
            </p:cNvPr>
            <p:cNvSpPr/>
            <p:nvPr/>
          </p:nvSpPr>
          <p:spPr>
            <a:xfrm>
              <a:off x="680132" y="1466064"/>
              <a:ext cx="1322480" cy="283708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Pharmacy Network (</a:t>
              </a:r>
              <a:r>
                <a:rPr kumimoji="0" lang="en-US" sz="105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plan.type</a:t>
              </a: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)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In-1 month mail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B74991B-5D00-6046-AAE0-14998B1C62FF}"/>
                </a:ext>
              </a:extLst>
            </p:cNvPr>
            <p:cNvGrpSpPr/>
            <p:nvPr/>
          </p:nvGrpSpPr>
          <p:grpSpPr>
            <a:xfrm>
              <a:off x="778373" y="2095988"/>
              <a:ext cx="1125997" cy="750507"/>
              <a:chOff x="5902036" y="1821243"/>
              <a:chExt cx="1125997" cy="750507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B0B7BDF4-B12E-7347-BBAC-70D55A09FBD1}"/>
                  </a:ext>
                </a:extLst>
              </p:cNvPr>
              <p:cNvSpPr/>
              <p:nvPr/>
            </p:nvSpPr>
            <p:spPr>
              <a:xfrm>
                <a:off x="5902036" y="1821243"/>
                <a:ext cx="1125997" cy="75050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Drug Tier (cost)</a:t>
                </a: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Generic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D8D5BD8-133C-A04C-A5B0-72AAAC520EB4}"/>
                  </a:ext>
                </a:extLst>
              </p:cNvPr>
              <p:cNvSpPr/>
              <p:nvPr/>
            </p:nvSpPr>
            <p:spPr>
              <a:xfrm>
                <a:off x="6000278" y="2207831"/>
                <a:ext cx="940852" cy="157517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Copay $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FEF8E188-6CD6-194B-B358-83615CE6809F}"/>
                  </a:ext>
                </a:extLst>
              </p:cNvPr>
              <p:cNvSpPr/>
              <p:nvPr/>
            </p:nvSpPr>
            <p:spPr>
              <a:xfrm>
                <a:off x="6000277" y="2394584"/>
                <a:ext cx="940853" cy="137019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Coinsurance %</a:t>
                </a: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27577D7-A999-D944-A55A-3A213AFEE5CE}"/>
                </a:ext>
              </a:extLst>
            </p:cNvPr>
            <p:cNvGrpSpPr/>
            <p:nvPr/>
          </p:nvGrpSpPr>
          <p:grpSpPr>
            <a:xfrm>
              <a:off x="778373" y="2909512"/>
              <a:ext cx="1125997" cy="607843"/>
              <a:chOff x="5902036" y="1821243"/>
              <a:chExt cx="1125997" cy="607843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9080796-FAE4-3244-B5F6-F928B08A2C33}"/>
                  </a:ext>
                </a:extLst>
              </p:cNvPr>
              <p:cNvSpPr/>
              <p:nvPr/>
            </p:nvSpPr>
            <p:spPr>
              <a:xfrm>
                <a:off x="5902036" y="1821243"/>
                <a:ext cx="1125997" cy="607843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Drug Tier</a:t>
                </a: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Brand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BD23C37-E50B-1047-8016-FEBDAE5ED494}"/>
                  </a:ext>
                </a:extLst>
              </p:cNvPr>
              <p:cNvSpPr/>
              <p:nvPr/>
            </p:nvSpPr>
            <p:spPr>
              <a:xfrm>
                <a:off x="6000278" y="2207831"/>
                <a:ext cx="940852" cy="157517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$ - %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764FC90-D914-A54F-8200-67FD6AB4713C}"/>
                </a:ext>
              </a:extLst>
            </p:cNvPr>
            <p:cNvGrpSpPr/>
            <p:nvPr/>
          </p:nvGrpSpPr>
          <p:grpSpPr>
            <a:xfrm>
              <a:off x="778372" y="3580372"/>
              <a:ext cx="1125997" cy="607843"/>
              <a:chOff x="5902036" y="1821243"/>
              <a:chExt cx="1125997" cy="607843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D0CC7B8-F0A6-4047-AC81-CD7CF9BC3D1C}"/>
                  </a:ext>
                </a:extLst>
              </p:cNvPr>
              <p:cNvSpPr/>
              <p:nvPr/>
            </p:nvSpPr>
            <p:spPr>
              <a:xfrm>
                <a:off x="5902036" y="1821243"/>
                <a:ext cx="1125997" cy="607843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t" anchorCtr="0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Drug Tier</a:t>
                </a: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0" i="1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Specialty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FADE4D13-2EC8-FC4D-8106-BCFA7FC04338}"/>
                  </a:ext>
                </a:extLst>
              </p:cNvPr>
              <p:cNvSpPr/>
              <p:nvPr/>
            </p:nvSpPr>
            <p:spPr>
              <a:xfrm>
                <a:off x="6000278" y="2207831"/>
                <a:ext cx="940852" cy="157517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$ - %</a:t>
                </a:r>
              </a:p>
            </p:txBody>
          </p:sp>
        </p:grp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5BBB8AFA-6048-F84B-BCF8-A762ABFC8824}"/>
              </a:ext>
            </a:extLst>
          </p:cNvPr>
          <p:cNvSpPr/>
          <p:nvPr/>
        </p:nvSpPr>
        <p:spPr>
          <a:xfrm>
            <a:off x="7496568" y="947726"/>
            <a:ext cx="1346679" cy="1155819"/>
          </a:xfrm>
          <a:prstGeom prst="rect">
            <a:avLst/>
          </a:prstGeom>
          <a:gradFill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FormularyDrug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451E636-2961-C647-A028-A2AEE0804516}"/>
              </a:ext>
            </a:extLst>
          </p:cNvPr>
          <p:cNvGrpSpPr/>
          <p:nvPr/>
        </p:nvGrpSpPr>
        <p:grpSpPr>
          <a:xfrm>
            <a:off x="5496970" y="947727"/>
            <a:ext cx="1346679" cy="1148261"/>
            <a:chOff x="5496970" y="1092208"/>
            <a:chExt cx="1346679" cy="1148261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90E3267-C321-6A42-9C90-A16CEBF72FB8}"/>
                </a:ext>
              </a:extLst>
            </p:cNvPr>
            <p:cNvSpPr/>
            <p:nvPr/>
          </p:nvSpPr>
          <p:spPr>
            <a:xfrm>
              <a:off x="5496970" y="1092208"/>
              <a:ext cx="1346679" cy="1148261"/>
            </a:xfrm>
            <a:prstGeom prst="rect">
              <a:avLst/>
            </a:prstGeom>
            <a:gradFill>
              <a:gsLst>
                <a:gs pos="0">
                  <a:schemeClr val="accent4">
                    <a:tint val="100000"/>
                    <a:shade val="100000"/>
                    <a:satMod val="130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</a:gradFill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lIns="0" rIns="0" rtlCol="0" anchor="t" anchorCtr="0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FormularyItem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Prior Auth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Step Therapy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Quantity Limit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0F4F9519-84D9-B049-8466-3B98FC066D83}"/>
                </a:ext>
              </a:extLst>
            </p:cNvPr>
            <p:cNvSpPr/>
            <p:nvPr/>
          </p:nvSpPr>
          <p:spPr>
            <a:xfrm>
              <a:off x="5531741" y="1859029"/>
              <a:ext cx="1277137" cy="320088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2540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In-1 month retail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Generic</a:t>
              </a:r>
            </a:p>
          </p:txBody>
        </p: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09F651C9-746D-6A4B-971F-FBB4B9909684}"/>
              </a:ext>
            </a:extLst>
          </p:cNvPr>
          <p:cNvCxnSpPr>
            <a:cxnSpLocks/>
            <a:stCxn id="47" idx="3"/>
            <a:endCxn id="46" idx="1"/>
          </p:cNvCxnSpPr>
          <p:nvPr/>
        </p:nvCxnSpPr>
        <p:spPr>
          <a:xfrm>
            <a:off x="6843649" y="1521858"/>
            <a:ext cx="652919" cy="3778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049D349-1254-6047-9D72-69B2DD16C5CC}"/>
              </a:ext>
            </a:extLst>
          </p:cNvPr>
          <p:cNvCxnSpPr>
            <a:cxnSpLocks/>
            <a:stCxn id="48" idx="1"/>
            <a:endCxn id="4" idx="3"/>
          </p:cNvCxnSpPr>
          <p:nvPr/>
        </p:nvCxnSpPr>
        <p:spPr>
          <a:xfrm flipH="1">
            <a:off x="1904370" y="1874592"/>
            <a:ext cx="3627371" cy="59665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prstDash val="sysDot"/>
            <a:tailEnd type="triangle"/>
          </a:ln>
          <a:effectLst>
            <a:glow rad="63500">
              <a:schemeClr val="accent4">
                <a:lumMod val="40000"/>
                <a:lumOff val="60000"/>
                <a:alpha val="79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A1632FFF-5FB0-3946-BCF6-8B8995C52628}"/>
              </a:ext>
            </a:extLst>
          </p:cNvPr>
          <p:cNvSpPr/>
          <p:nvPr/>
        </p:nvSpPr>
        <p:spPr>
          <a:xfrm>
            <a:off x="7496568" y="2182968"/>
            <a:ext cx="1346679" cy="1155819"/>
          </a:xfrm>
          <a:prstGeom prst="rect">
            <a:avLst/>
          </a:prstGeom>
          <a:gradFill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FormularyDrug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AA89A69-6AF4-9A45-B0F6-3FAD70E3B775}"/>
              </a:ext>
            </a:extLst>
          </p:cNvPr>
          <p:cNvGrpSpPr/>
          <p:nvPr/>
        </p:nvGrpSpPr>
        <p:grpSpPr>
          <a:xfrm>
            <a:off x="5496970" y="2182969"/>
            <a:ext cx="1346679" cy="1148261"/>
            <a:chOff x="5496970" y="1092208"/>
            <a:chExt cx="1346679" cy="1148261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8FD9C790-3129-6643-8BD8-E9D4158345C8}"/>
                </a:ext>
              </a:extLst>
            </p:cNvPr>
            <p:cNvSpPr/>
            <p:nvPr/>
          </p:nvSpPr>
          <p:spPr>
            <a:xfrm>
              <a:off x="5496970" y="1092208"/>
              <a:ext cx="1346679" cy="1148261"/>
            </a:xfrm>
            <a:prstGeom prst="rect">
              <a:avLst/>
            </a:prstGeom>
            <a:gradFill>
              <a:gsLst>
                <a:gs pos="0">
                  <a:schemeClr val="accent4">
                    <a:tint val="100000"/>
                    <a:shade val="100000"/>
                    <a:satMod val="130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</a:gradFill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lIns="0" rIns="0" rtlCol="0" anchor="t" anchorCtr="0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FormularyItem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Prior Auth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Step Therapy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Quantity Limit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459912B-AB83-0E43-B2C8-8275E6AEB624}"/>
                </a:ext>
              </a:extLst>
            </p:cNvPr>
            <p:cNvSpPr/>
            <p:nvPr/>
          </p:nvSpPr>
          <p:spPr>
            <a:xfrm>
              <a:off x="5531741" y="1859029"/>
              <a:ext cx="1277137" cy="320088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2540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In-1 month mail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Brand</a:t>
              </a:r>
            </a:p>
          </p:txBody>
        </p:sp>
      </p:grp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294A467-FB0C-1A47-9A46-B6FE73DB5093}"/>
              </a:ext>
            </a:extLst>
          </p:cNvPr>
          <p:cNvCxnSpPr>
            <a:cxnSpLocks/>
            <a:stCxn id="79" idx="3"/>
            <a:endCxn id="77" idx="1"/>
          </p:cNvCxnSpPr>
          <p:nvPr/>
        </p:nvCxnSpPr>
        <p:spPr>
          <a:xfrm>
            <a:off x="6843649" y="2757100"/>
            <a:ext cx="652919" cy="3778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BB4861A9-86A7-9646-BDC7-ED43712E3D85}"/>
              </a:ext>
            </a:extLst>
          </p:cNvPr>
          <p:cNvSpPr/>
          <p:nvPr/>
        </p:nvSpPr>
        <p:spPr>
          <a:xfrm>
            <a:off x="7496568" y="3421989"/>
            <a:ext cx="1346679" cy="1155819"/>
          </a:xfrm>
          <a:prstGeom prst="rect">
            <a:avLst/>
          </a:prstGeom>
          <a:gradFill>
            <a:gsLst>
              <a:gs pos="0">
                <a:schemeClr val="accent6">
                  <a:tint val="100000"/>
                  <a:shade val="100000"/>
                  <a:satMod val="130000"/>
                </a:schemeClr>
              </a:gs>
              <a:gs pos="100000">
                <a:schemeClr val="accent6">
                  <a:lumMod val="75000"/>
                </a:schemeClr>
              </a:gs>
            </a:gsLst>
          </a:gra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FormularyDrug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95B95F6A-4E24-894A-8628-1870955F7C7D}"/>
              </a:ext>
            </a:extLst>
          </p:cNvPr>
          <p:cNvGrpSpPr/>
          <p:nvPr/>
        </p:nvGrpSpPr>
        <p:grpSpPr>
          <a:xfrm>
            <a:off x="5496970" y="3421990"/>
            <a:ext cx="1346679" cy="1148261"/>
            <a:chOff x="5496970" y="1092208"/>
            <a:chExt cx="1346679" cy="1148261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BE40A56F-3011-3940-9442-025A6EC7597A}"/>
                </a:ext>
              </a:extLst>
            </p:cNvPr>
            <p:cNvSpPr/>
            <p:nvPr/>
          </p:nvSpPr>
          <p:spPr>
            <a:xfrm>
              <a:off x="5496970" y="1092208"/>
              <a:ext cx="1346679" cy="1148261"/>
            </a:xfrm>
            <a:prstGeom prst="rect">
              <a:avLst/>
            </a:prstGeom>
            <a:gradFill>
              <a:gsLst>
                <a:gs pos="0">
                  <a:schemeClr val="accent4">
                    <a:tint val="100000"/>
                    <a:shade val="100000"/>
                    <a:satMod val="130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</a:gradFill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lIns="0" rIns="0" rtlCol="0" anchor="t" anchorCtr="0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FormularyItem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Prior Auth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Step Therapy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Quantity Limit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ECB6B182-7AC3-7A41-BD46-A4F6CAF72427}"/>
                </a:ext>
              </a:extLst>
            </p:cNvPr>
            <p:cNvSpPr/>
            <p:nvPr/>
          </p:nvSpPr>
          <p:spPr>
            <a:xfrm>
              <a:off x="5531741" y="1859029"/>
              <a:ext cx="1277137" cy="320088"/>
            </a:xfrm>
            <a:prstGeom prst="rect">
              <a:avLst/>
            </a:prstGeom>
            <a:solidFill>
              <a:schemeClr val="bg1">
                <a:alpha val="25000"/>
              </a:schemeClr>
            </a:solidFill>
            <a:ln w="25400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Out-1 month retail</a:t>
              </a: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Specialty</a:t>
              </a:r>
            </a:p>
          </p:txBody>
        </p:sp>
      </p:grp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0618CC02-9B00-024B-BB86-7713E54C5FB4}"/>
              </a:ext>
            </a:extLst>
          </p:cNvPr>
          <p:cNvCxnSpPr>
            <a:cxnSpLocks/>
            <a:stCxn id="84" idx="3"/>
            <a:endCxn id="82" idx="1"/>
          </p:cNvCxnSpPr>
          <p:nvPr/>
        </p:nvCxnSpPr>
        <p:spPr>
          <a:xfrm>
            <a:off x="6843649" y="3996121"/>
            <a:ext cx="652919" cy="3778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D15F2211-A959-7345-84D5-83ECDFF522D7}"/>
              </a:ext>
            </a:extLst>
          </p:cNvPr>
          <p:cNvCxnSpPr>
            <a:cxnSpLocks/>
            <a:stCxn id="80" idx="1"/>
            <a:endCxn id="41" idx="3"/>
          </p:cNvCxnSpPr>
          <p:nvPr/>
        </p:nvCxnSpPr>
        <p:spPr>
          <a:xfrm flipH="1">
            <a:off x="4612798" y="3109834"/>
            <a:ext cx="918943" cy="111158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prstDash val="sysDot"/>
            <a:tailEnd type="triangle"/>
          </a:ln>
          <a:effectLst>
            <a:glow rad="63500">
              <a:schemeClr val="accent4">
                <a:lumMod val="40000"/>
                <a:lumOff val="60000"/>
                <a:alpha val="79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337E08FE-9221-7340-A2DD-AAFBA6B2C21A}"/>
              </a:ext>
            </a:extLst>
          </p:cNvPr>
          <p:cNvCxnSpPr>
            <a:cxnSpLocks/>
            <a:stCxn id="85" idx="1"/>
            <a:endCxn id="27" idx="3"/>
          </p:cNvCxnSpPr>
          <p:nvPr/>
        </p:nvCxnSpPr>
        <p:spPr>
          <a:xfrm flipH="1" flipV="1">
            <a:off x="3261617" y="3891852"/>
            <a:ext cx="2270124" cy="457003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prstDash val="sysDot"/>
            <a:tailEnd type="triangle"/>
          </a:ln>
          <a:effectLst>
            <a:glow rad="63500">
              <a:schemeClr val="accent4">
                <a:lumMod val="40000"/>
                <a:lumOff val="60000"/>
                <a:alpha val="79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41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115">
            <a:extLst>
              <a:ext uri="{FF2B5EF4-FFF2-40B4-BE49-F238E27FC236}">
                <a16:creationId xmlns:a16="http://schemas.microsoft.com/office/drawing/2014/main" id="{6AA7D2D8-A981-A14C-8EA5-875305A28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698500"/>
            <a:ext cx="84074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485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D3B7874C8BC54988A903C43E8E1AD5" ma:contentTypeVersion="11" ma:contentTypeDescription="Create a new document." ma:contentTypeScope="" ma:versionID="af072598b8579d43e75b72b675f1af5e">
  <xsd:schema xmlns:xsd="http://www.w3.org/2001/XMLSchema" xmlns:xs="http://www.w3.org/2001/XMLSchema" xmlns:p="http://schemas.microsoft.com/office/2006/metadata/properties" xmlns:ns3="77229ce7-90af-40af-b032-e56d214cabbb" xmlns:ns4="e6ea882e-14c4-4222-b2a8-87c969497312" targetNamespace="http://schemas.microsoft.com/office/2006/metadata/properties" ma:root="true" ma:fieldsID="acbeed255c6453c09920483e52eea69a" ns3:_="" ns4:_="">
    <xsd:import namespace="77229ce7-90af-40af-b032-e56d214cabbb"/>
    <xsd:import namespace="e6ea882e-14c4-4222-b2a8-87c96949731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229ce7-90af-40af-b032-e56d214cab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ea882e-14c4-4222-b2a8-87c96949731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B848F25-DB95-4046-BF9E-2798D806F5E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229ce7-90af-40af-b032-e56d214cabbb"/>
    <ds:schemaRef ds:uri="e6ea882e-14c4-4222-b2a8-87c96949731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C520476-9F8B-4F68-AC8C-7B325E852DA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7DCDA1E-9E7A-46BC-AF59-C17E0808C772}">
  <ds:schemaRefs>
    <ds:schemaRef ds:uri="http://purl.org/dc/dcmitype/"/>
    <ds:schemaRef ds:uri="77229ce7-90af-40af-b032-e56d214cabbb"/>
    <ds:schemaRef ds:uri="e6ea882e-14c4-4222-b2a8-87c969497312"/>
    <ds:schemaRef ds:uri="http://schemas.microsoft.com/office/2006/documentManagement/types"/>
    <ds:schemaRef ds:uri="http://purl.org/dc/elements/1.1/"/>
    <ds:schemaRef ds:uri="http://purl.org/dc/terms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HL7_PowerPoint_EduWebinar_032119</Template>
  <TotalTime>45312</TotalTime>
  <Words>151</Words>
  <Application>Microsoft Macintosh PowerPoint</Application>
  <PresentationFormat>On-screen Show (16:9)</PresentationFormat>
  <Paragraphs>63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HEADLINE  GOES HERE</dc:title>
  <dc:subject/>
  <dc:creator>Patricia Guerra</dc:creator>
  <cp:keywords/>
  <dc:description/>
  <cp:lastModifiedBy>Corey A Spears</cp:lastModifiedBy>
  <cp:revision>101</cp:revision>
  <dcterms:created xsi:type="dcterms:W3CDTF">2019-03-22T18:05:01Z</dcterms:created>
  <dcterms:modified xsi:type="dcterms:W3CDTF">2021-11-07T16:08:56Z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0x01010055D3B7874C8BC54988A903C43E8E1AD5</vt:lpwstr>
  </property>
</Properties>
</file>